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6" d="100"/>
          <a:sy n="19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30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00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10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8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23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94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4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9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32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01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93F3-4E35-4803-85ED-73E185D60CA0}" type="datetimeFigureOut">
              <a:rPr lang="es-ES" smtClean="0"/>
              <a:t>20/04/2017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C3B4-B3D8-4E65-9A35-BCEB064F6A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48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2405" y="-609147"/>
            <a:ext cx="3356995" cy="45752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288" y="2813739"/>
            <a:ext cx="3525411" cy="4563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r="3284"/>
          <a:stretch/>
        </p:blipFill>
        <p:spPr>
          <a:xfrm rot="5400000">
            <a:off x="597850" y="-602818"/>
            <a:ext cx="3332587" cy="45382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215" y="2825961"/>
            <a:ext cx="3525412" cy="45386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49324" y="6576012"/>
            <a:ext cx="403328" cy="157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494" y="2852937"/>
            <a:ext cx="179482" cy="4643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5" y="6453336"/>
            <a:ext cx="158510" cy="4023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" y="2917778"/>
            <a:ext cx="170393" cy="4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4191" y="-577401"/>
            <a:ext cx="3319842" cy="4529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2939" y="2831969"/>
            <a:ext cx="3501006" cy="4551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" y="3356994"/>
            <a:ext cx="4547895" cy="35010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6896" y="-48416"/>
            <a:ext cx="1292058" cy="136750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3" y="-5988"/>
            <a:ext cx="1148216" cy="121526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6737" y="601644"/>
            <a:ext cx="319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Presentación </a:t>
            </a:r>
            <a:r>
              <a:rPr lang="es-ES" b="1" dirty="0" smtClean="0"/>
              <a:t>«Millón de Pasos»</a:t>
            </a:r>
          </a:p>
          <a:p>
            <a:pPr algn="ctr"/>
            <a:r>
              <a:rPr lang="es-ES" dirty="0" smtClean="0"/>
              <a:t>Plaza </a:t>
            </a:r>
            <a:r>
              <a:rPr lang="es-ES" dirty="0" smtClean="0"/>
              <a:t>Fuente </a:t>
            </a:r>
            <a:r>
              <a:rPr lang="es-ES" dirty="0" smtClean="0"/>
              <a:t>Arriba</a:t>
            </a:r>
          </a:p>
          <a:p>
            <a:pPr algn="ctr"/>
            <a:r>
              <a:rPr lang="es-ES" dirty="0" smtClean="0"/>
              <a:t>Lunes </a:t>
            </a:r>
            <a:r>
              <a:rPr lang="es-ES" b="1" dirty="0" smtClean="0"/>
              <a:t>8 mayo </a:t>
            </a:r>
            <a:r>
              <a:rPr lang="es-ES" dirty="0" smtClean="0"/>
              <a:t>a las </a:t>
            </a:r>
            <a:r>
              <a:rPr lang="es-ES" b="1" dirty="0" smtClean="0"/>
              <a:t>10:30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0314" y="1666650"/>
            <a:ext cx="309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Imprescindible </a:t>
            </a:r>
            <a:r>
              <a:rPr lang="es-ES" b="1" smtClean="0"/>
              <a:t>inscripción </a:t>
            </a:r>
            <a:endParaRPr lang="es-ES" b="1" smtClean="0"/>
          </a:p>
          <a:p>
            <a:pPr algn="ctr"/>
            <a:r>
              <a:rPr lang="es-ES" smtClean="0"/>
              <a:t>de </a:t>
            </a:r>
            <a:r>
              <a:rPr lang="es-ES" dirty="0" smtClean="0"/>
              <a:t>grupos  para la recogida de camisetas</a:t>
            </a:r>
            <a:endParaRPr lang="es-ES" dirty="0"/>
          </a:p>
        </p:txBody>
      </p:sp>
      <p:pic>
        <p:nvPicPr>
          <p:cNvPr id="1026" name="Picture 2" descr="C:\Users\Mónica Ruiz\Desktop\Millon de pasos y plaza de la salud\alora_promocional.ep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t="32152" r="28561" b="30345"/>
          <a:stretch/>
        </p:blipFill>
        <p:spPr bwMode="auto">
          <a:xfrm>
            <a:off x="1943708" y="2650141"/>
            <a:ext cx="676274" cy="5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ónica Ruiz\Desktop\Millon de pasos y plaza de la salud\alora_protocolo.ep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32752" r="17285" b="32466"/>
          <a:stretch/>
        </p:blipFill>
        <p:spPr bwMode="auto">
          <a:xfrm>
            <a:off x="169395" y="2592800"/>
            <a:ext cx="1245111" cy="6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03" y="2720960"/>
            <a:ext cx="1604551" cy="5535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253" y="2933665"/>
            <a:ext cx="193669" cy="402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253" y="6465245"/>
            <a:ext cx="158510" cy="4023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10034" y="6504178"/>
            <a:ext cx="21602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 Ruiz</dc:creator>
  <cp:lastModifiedBy>CIJ</cp:lastModifiedBy>
  <cp:revision>18</cp:revision>
  <cp:lastPrinted>2017-04-20T08:28:47Z</cp:lastPrinted>
  <dcterms:created xsi:type="dcterms:W3CDTF">2016-04-06T09:19:21Z</dcterms:created>
  <dcterms:modified xsi:type="dcterms:W3CDTF">2017-04-20T08:31:54Z</dcterms:modified>
</cp:coreProperties>
</file>